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833FA-864B-4BF6-8C8F-44DB129AB6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D3024E1-232F-4EFE-A0A9-BFFB1DC7B184}" type="slidenum">
              <a:rPr lang="zh-CN" altLang="en-US" smtClean="0"/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/>
              <a:t>高校企业运营仿真类课程建设研究</a:t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07067" y="3735977"/>
            <a:ext cx="7950442" cy="1411755"/>
          </a:xfrm>
        </p:spPr>
        <p:txBody>
          <a:bodyPr>
            <a:normAutofit lnSpcReduction="10000"/>
          </a:bodyPr>
          <a:lstStyle/>
          <a:p>
            <a:pPr algn="ctr"/>
            <a:r>
              <a:rPr lang="zh-CN" altLang="en-US" sz="2400" dirty="0"/>
              <a:t>吴</a:t>
            </a:r>
            <a:r>
              <a:rPr lang="zh-CN" altLang="en-US" sz="2400" dirty="0" smtClean="0"/>
              <a:t>强</a:t>
            </a:r>
            <a:endParaRPr lang="en-US" altLang="zh-CN" sz="2400" dirty="0" smtClean="0"/>
          </a:p>
          <a:p>
            <a:pPr algn="ctr"/>
            <a:r>
              <a:rPr lang="en-US" altLang="zh-CN" sz="2400" dirty="0" smtClean="0"/>
              <a:t>2023</a:t>
            </a:r>
            <a:r>
              <a:rPr lang="zh-CN" altLang="en-US" sz="2400" dirty="0" smtClean="0"/>
              <a:t>年</a:t>
            </a:r>
            <a:r>
              <a:rPr lang="en-US" altLang="zh-CN" sz="2400" dirty="0" smtClean="0"/>
              <a:t>7</a:t>
            </a:r>
            <a:r>
              <a:rPr lang="zh-CN" altLang="en-US" sz="2400" dirty="0" smtClean="0"/>
              <a:t>月</a:t>
            </a:r>
            <a:r>
              <a:rPr lang="en-US" altLang="zh-CN" sz="2400" dirty="0" smtClean="0"/>
              <a:t>21</a:t>
            </a:r>
            <a:r>
              <a:rPr lang="zh-CN" altLang="en-US" sz="2400" dirty="0" smtClean="0"/>
              <a:t>日</a:t>
            </a:r>
            <a:endParaRPr lang="en-US" altLang="zh-CN" sz="2400" dirty="0" smtClean="0"/>
          </a:p>
          <a:p>
            <a:pPr algn="ctr"/>
            <a:r>
              <a:rPr lang="zh-CN" altLang="en-US" sz="2400" dirty="0" smtClean="0"/>
              <a:t>中国 哈尔滨</a:t>
            </a:r>
            <a:endParaRPr lang="en-US" altLang="zh-CN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</a:t>
            </a:r>
            <a:r>
              <a:rPr lang="zh-CN" altLang="en-US" b="1" dirty="0"/>
              <a:t>企业运营仿真类课程上课情况介绍</a:t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分组</a:t>
            </a:r>
            <a:endParaRPr lang="en-US" altLang="zh-CN" sz="2800" dirty="0" smtClean="0"/>
          </a:p>
          <a:p>
            <a:r>
              <a:rPr lang="zh-CN" altLang="en-US" sz="2800" dirty="0" smtClean="0"/>
              <a:t>课程性质介绍</a:t>
            </a:r>
            <a:endParaRPr lang="en-US" altLang="zh-CN" sz="2800" dirty="0" smtClean="0"/>
          </a:p>
          <a:p>
            <a:r>
              <a:rPr lang="zh-CN" altLang="en-US" sz="2800" dirty="0" smtClean="0"/>
              <a:t>熟悉系统</a:t>
            </a:r>
            <a:r>
              <a:rPr lang="en-US" altLang="zh-CN" sz="2800" dirty="0" smtClean="0"/>
              <a:t>+</a:t>
            </a:r>
            <a:r>
              <a:rPr lang="zh-CN" altLang="en-US" sz="2800" dirty="0" smtClean="0"/>
              <a:t>规则</a:t>
            </a:r>
            <a:endParaRPr lang="en-US" altLang="zh-CN" sz="2800" dirty="0" smtClean="0"/>
          </a:p>
          <a:p>
            <a:r>
              <a:rPr lang="zh-CN" altLang="en-US" sz="2800" dirty="0" smtClean="0"/>
              <a:t>实战</a:t>
            </a:r>
            <a:r>
              <a:rPr lang="en-US" altLang="zh-CN" sz="2800" dirty="0" smtClean="0"/>
              <a:t>+</a:t>
            </a:r>
            <a:r>
              <a:rPr lang="zh-CN" altLang="en-US" sz="2800" dirty="0" smtClean="0"/>
              <a:t>熟悉规则</a:t>
            </a:r>
            <a:endParaRPr lang="en-US" altLang="zh-CN" sz="2800" dirty="0" smtClean="0"/>
          </a:p>
          <a:p>
            <a:r>
              <a:rPr lang="zh-CN" altLang="en-US" sz="2800" dirty="0" smtClean="0"/>
              <a:t>介绍技巧</a:t>
            </a:r>
            <a:r>
              <a:rPr lang="en-US" altLang="zh-CN" sz="2800" dirty="0" smtClean="0"/>
              <a:t>+</a:t>
            </a:r>
            <a:r>
              <a:rPr lang="zh-CN" altLang="en-US" sz="2800" dirty="0" smtClean="0"/>
              <a:t>提高成绩</a:t>
            </a:r>
            <a:endParaRPr lang="en-US" altLang="zh-CN" sz="2800" dirty="0" smtClean="0"/>
          </a:p>
          <a:p>
            <a:r>
              <a:rPr lang="zh-CN" altLang="en-US" sz="2800" dirty="0" smtClean="0"/>
              <a:t>考试</a:t>
            </a:r>
            <a:r>
              <a:rPr lang="en-US" altLang="zh-CN" sz="2800" dirty="0" smtClean="0"/>
              <a:t>+</a:t>
            </a:r>
            <a:r>
              <a:rPr lang="zh-CN" altLang="en-US" sz="2800" dirty="0" smtClean="0"/>
              <a:t>比赛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二、企业运营仿真类课程建设</a:t>
            </a:r>
            <a:r>
              <a:rPr lang="zh-CN" altLang="en-US" b="1" dirty="0" smtClean="0"/>
              <a:t>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800" dirty="0"/>
              <a:t>（一）线上资源建设</a:t>
            </a:r>
            <a:endParaRPr lang="zh-CN" altLang="en-US" sz="2800" dirty="0"/>
          </a:p>
          <a:p>
            <a:pPr marL="0" indent="0">
              <a:buNone/>
            </a:pPr>
            <a:r>
              <a:rPr lang="zh-CN" altLang="en-US" sz="2800" dirty="0"/>
              <a:t>（二）线下课程资源建设</a:t>
            </a:r>
            <a:endParaRPr lang="zh-CN" altLang="en-US" sz="2800" dirty="0"/>
          </a:p>
          <a:p>
            <a:pPr marL="0" indent="0">
              <a:buNone/>
            </a:pPr>
            <a:r>
              <a:rPr lang="zh-CN" altLang="en-US" sz="2800" dirty="0"/>
              <a:t>（三）教学模式创新</a:t>
            </a:r>
            <a:endParaRPr lang="zh-CN" altLang="en-US" sz="2800" dirty="0"/>
          </a:p>
          <a:p>
            <a:pPr marL="0" indent="0">
              <a:buNone/>
            </a:pPr>
            <a:r>
              <a:rPr lang="zh-CN" altLang="en-US" sz="2800" dirty="0"/>
              <a:t>（四）课赛融通</a:t>
            </a:r>
            <a:endParaRPr lang="zh-CN" altLang="en-US" sz="2800" dirty="0"/>
          </a:p>
          <a:p>
            <a:pPr marL="0" indent="0">
              <a:buNone/>
            </a:pPr>
            <a:r>
              <a:rPr lang="zh-CN" altLang="en-US" sz="2800" dirty="0"/>
              <a:t>（五）跨专业、多校联合建设</a:t>
            </a:r>
            <a:endParaRPr lang="zh-CN" altLang="en-US" sz="2800" dirty="0"/>
          </a:p>
          <a:p>
            <a:pPr marL="0" indent="0">
              <a:buNone/>
            </a:pPr>
            <a:endParaRPr lang="zh-CN" alt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49380" y="2516777"/>
            <a:ext cx="8596668" cy="1320800"/>
          </a:xfrm>
        </p:spPr>
        <p:txBody>
          <a:bodyPr/>
          <a:lstStyle/>
          <a:p>
            <a:r>
              <a:rPr lang="zh-CN" altLang="en-US" dirty="0" smtClean="0"/>
              <a:t>谢谢！</a:t>
            </a:r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6085a9f8-b264-483d-85e8-cd9a016974b9"/>
  <p:tag name="COMMONDATA" val="eyJoZGlkIjoiYzZjMTEzNjlmMTc2NWM5NGRiN2FjZTBmODM4MDE5NGMifQ=="/>
</p:tagLst>
</file>

<file path=ppt/theme/theme1.xml><?xml version="1.0" encoding="utf-8"?>
<a:theme xmlns:a="http://schemas.openxmlformats.org/drawingml/2006/main" name="平面">
  <a:themeElements>
    <a:clrScheme name="平面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平面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面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155</Words>
  <Application>WPS 演示</Application>
  <PresentationFormat>宽屏</PresentationFormat>
  <Paragraphs>26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Wingdings 3</vt:lpstr>
      <vt:lpstr>Arial</vt:lpstr>
      <vt:lpstr>方正姚体</vt:lpstr>
      <vt:lpstr>Trebuchet MS</vt:lpstr>
      <vt:lpstr>华文新魏</vt:lpstr>
      <vt:lpstr>微软雅黑</vt:lpstr>
      <vt:lpstr>Arial Unicode MS</vt:lpstr>
      <vt:lpstr>Calibri</vt:lpstr>
      <vt:lpstr>平面</vt:lpstr>
      <vt:lpstr>高校企业运营仿真类课程建设研究 </vt:lpstr>
      <vt:lpstr>一、企业运营仿真类课程上课情况介绍 </vt:lpstr>
      <vt:lpstr>二、企业运营仿真类课程建设内容</vt:lpstr>
      <vt:lpstr>谢谢！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高校企业运营仿真类课程建设研究 </dc:title>
  <dc:creator>hp</dc:creator>
  <cp:lastModifiedBy>℡王贵新◐▂◐</cp:lastModifiedBy>
  <cp:revision>11</cp:revision>
  <dcterms:created xsi:type="dcterms:W3CDTF">2023-07-20T15:58:00Z</dcterms:created>
  <dcterms:modified xsi:type="dcterms:W3CDTF">2023-07-21T01:54:27Z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94D7AE696E2946469BE70E74603D6174</vt:lpwstr>
  </property>
  <property fmtid="{D5CDD505-2E9C-101B-9397-08002B2CF9AE}" pid="3" name="KSOProductBuildVer">
    <vt:lpwstr>2052-11.1.0.14309</vt:lpwstr>
  </property>
</Properties>
</file>